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0" r:id="rId4"/>
    <p:sldId id="262" r:id="rId5"/>
    <p:sldId id="264" r:id="rId6"/>
    <p:sldId id="266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B7D70-D1EC-4F66-860A-5B7E34EB163B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158A4-0E11-4185-AD32-A629375CA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12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58A4-0E11-4185-AD32-A629375CAAE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2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3F7A-A844-4D6C-9EA6-3777B48BFF3C}" type="datetime1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3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483-3DA8-48E7-A502-0B68ABB1A454}" type="datetime1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3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C0A5-8E4B-4D98-8AD0-F4EDB3119DFF}" type="datetime1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6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C6D7-16A8-4770-8FB7-A7299CF89F5A}" type="datetime1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6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854D-D5D0-4DEC-81E5-CE40BEC2B40C}" type="datetime1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1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5647-E761-441C-86CC-7ACF4D244CB7}" type="datetime1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2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81-B476-477B-BE66-EF91A1EF4EF8}" type="datetime1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2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BB33-BD2C-4D16-B052-211E2A4246EC}" type="datetime1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5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58BC-CD50-4D79-986C-10B7631D4C1C}" type="datetime1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3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C4A2-74E5-451C-86C9-BAC6F2F1B18B}" type="datetime1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29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3931-81D7-4E50-BEEC-757EF88FFABC}" type="datetime1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5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B05A-3182-4302-86FD-0FEB93587CAC}" type="datetime1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6D5E-ACC1-4CEB-988D-EB0DFD54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40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.zaozerskiy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03514" y="1619250"/>
            <a:ext cx="7413172" cy="1456509"/>
          </a:xfrm>
        </p:spPr>
        <p:txBody>
          <a:bodyPr>
            <a:normAutofit/>
          </a:bodyPr>
          <a:lstStyle/>
          <a:p>
            <a:r>
              <a:rPr lang="ru-RU" sz="4200" b="1" dirty="0"/>
              <a:t>Экспедиция А. А. </a:t>
            </a:r>
            <a:r>
              <a:rPr lang="ru-RU" sz="4200" b="1" dirty="0" err="1"/>
              <a:t>Свицына</a:t>
            </a:r>
            <a:r>
              <a:rPr lang="ru-RU" sz="4200" b="1" dirty="0"/>
              <a:t> </a:t>
            </a:r>
            <a:br>
              <a:rPr lang="ru-RU" sz="4200" b="1" dirty="0"/>
            </a:br>
            <a:r>
              <a:rPr lang="ru-RU" sz="4200" b="1" dirty="0"/>
              <a:t>на Новую Землю в 1911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6269" y="3428456"/>
            <a:ext cx="5368835" cy="1678577"/>
          </a:xfrm>
        </p:spPr>
        <p:txBody>
          <a:bodyPr>
            <a:normAutofit/>
          </a:bodyPr>
          <a:lstStyle/>
          <a:p>
            <a:r>
              <a:rPr lang="ru-RU" sz="2250" dirty="0"/>
              <a:t>Заозерский Даниил Сергеевич,     младший научный сотрудник Федерального исследовательского центра комплексного изучения Арктики имени академика Н.П. Лаверова (г. Архангельск)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z="1650"/>
              <a:t>1</a:t>
            </a:fld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13951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79" y="1000943"/>
            <a:ext cx="8904641" cy="13258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Задачи экспедиции</a:t>
            </a:r>
            <a:br>
              <a:rPr lang="ru-RU" sz="3100" b="1" dirty="0"/>
            </a:br>
            <a:r>
              <a:rPr lang="ru-RU" sz="2250" dirty="0"/>
              <a:t>(докладная записка начальника отдела </a:t>
            </a:r>
            <a:r>
              <a:rPr lang="ru-RU" sz="2250" dirty="0" err="1"/>
              <a:t>Новоземельской</a:t>
            </a:r>
            <a:r>
              <a:rPr lang="ru-RU" sz="2250" dirty="0"/>
              <a:t> экспедиции</a:t>
            </a:r>
            <a:br>
              <a:rPr lang="ru-RU" sz="2250" dirty="0"/>
            </a:br>
            <a:r>
              <a:rPr lang="ru-RU" sz="2250" dirty="0"/>
              <a:t>инженер-металлурга А. А. </a:t>
            </a:r>
            <a:r>
              <a:rPr lang="ru-RU" sz="2250" dirty="0" err="1"/>
              <a:t>Свицына</a:t>
            </a:r>
            <a:r>
              <a:rPr lang="ru-RU" sz="2250" dirty="0"/>
              <a:t> архангельскому губернатору 1911 г.)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006091"/>
            <a:ext cx="7886700" cy="177001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550" dirty="0"/>
              <a:t>Поиск медной руды в Пропащей губе (Южный остров Новой Земли)</a:t>
            </a:r>
          </a:p>
          <a:p>
            <a:pPr>
              <a:buFontTx/>
              <a:buChar char="-"/>
            </a:pPr>
            <a:r>
              <a:rPr lang="ru-RU" sz="2550" dirty="0"/>
              <a:t>Исследование Пропащей губы в колонизационном отношении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z="1650"/>
              <a:t>2</a:t>
            </a:fld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39420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30500"/>
            <a:ext cx="7886700" cy="9214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Снаряжение </a:t>
            </a:r>
            <a:r>
              <a:rPr lang="ru-RU" b="1" dirty="0"/>
              <a:t>отряда </a:t>
            </a:r>
            <a:r>
              <a:rPr lang="ru-RU" b="1" dirty="0" smtClean="0"/>
              <a:t>А. А. </a:t>
            </a:r>
            <a:r>
              <a:rPr lang="ru-RU" b="1" dirty="0" err="1" smtClean="0"/>
              <a:t>Свицына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94165"/>
            <a:ext cx="7886700" cy="3274184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Фангсбот</a:t>
            </a:r>
          </a:p>
          <a:p>
            <a:pPr>
              <a:buFontTx/>
              <a:buChar char="-"/>
            </a:pPr>
            <a:r>
              <a:rPr lang="ru-RU" dirty="0" smtClean="0"/>
              <a:t>Лодка (по другим данным </a:t>
            </a:r>
            <a:r>
              <a:rPr lang="ru-RU" dirty="0"/>
              <a:t>–</a:t>
            </a:r>
            <a:r>
              <a:rPr lang="ru-RU" dirty="0" smtClean="0"/>
              <a:t> карбас) </a:t>
            </a:r>
          </a:p>
          <a:p>
            <a:pPr>
              <a:buFontTx/>
              <a:buChar char="-"/>
            </a:pPr>
            <a:r>
              <a:rPr lang="ru-RU" dirty="0" smtClean="0"/>
              <a:t>Запас продуктов на три месяца </a:t>
            </a:r>
          </a:p>
          <a:p>
            <a:pPr>
              <a:buFontTx/>
              <a:buChar char="-"/>
            </a:pPr>
            <a:r>
              <a:rPr lang="ru-RU" dirty="0" smtClean="0"/>
              <a:t>27 </a:t>
            </a:r>
            <a:r>
              <a:rPr lang="ru-RU" dirty="0"/>
              <a:t>дюжин фотографических </a:t>
            </a:r>
            <a:r>
              <a:rPr lang="ru-RU" dirty="0" smtClean="0"/>
              <a:t>пластинок</a:t>
            </a:r>
          </a:p>
          <a:p>
            <a:pPr>
              <a:buFontTx/>
              <a:buChar char="-"/>
            </a:pPr>
            <a:r>
              <a:rPr lang="ru-RU" dirty="0" smtClean="0"/>
              <a:t>Денатурированный </a:t>
            </a:r>
            <a:r>
              <a:rPr lang="ru-RU" dirty="0"/>
              <a:t>спирт для консервирования зоологических </a:t>
            </a:r>
            <a:r>
              <a:rPr lang="ru-RU" dirty="0" smtClean="0"/>
              <a:t>коллекций</a:t>
            </a:r>
          </a:p>
          <a:p>
            <a:pPr>
              <a:buFontTx/>
              <a:buChar char="-"/>
            </a:pPr>
            <a:r>
              <a:rPr lang="ru-RU" dirty="0" smtClean="0"/>
              <a:t>Аптечка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Ботанические</a:t>
            </a:r>
            <a:r>
              <a:rPr lang="ru-RU" dirty="0"/>
              <a:t>, </a:t>
            </a:r>
            <a:r>
              <a:rPr lang="ru-RU" dirty="0" smtClean="0"/>
              <a:t>рыболовные, охотничьи принадлежности и проч.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z="1650"/>
              <a:t>3</a:t>
            </a:fld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39464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44614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z="1650"/>
              <a:t>4</a:t>
            </a:fld>
            <a:endParaRPr lang="ru-RU" sz="165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11" y="1873975"/>
            <a:ext cx="4754549" cy="34522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1" y="919937"/>
            <a:ext cx="4140762" cy="497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794" y="1007472"/>
            <a:ext cx="8249194" cy="862150"/>
          </a:xfrm>
        </p:spPr>
        <p:txBody>
          <a:bodyPr/>
          <a:lstStyle/>
          <a:p>
            <a:pPr algn="ctr"/>
            <a:r>
              <a:rPr lang="ru-RU" b="1" dirty="0" smtClean="0"/>
              <a:t>Экспедиция А. А</a:t>
            </a:r>
            <a:r>
              <a:rPr lang="ru-RU" b="1" dirty="0"/>
              <a:t>. </a:t>
            </a:r>
            <a:r>
              <a:rPr lang="ru-RU" b="1" dirty="0" err="1" smtClean="0"/>
              <a:t>Свицына</a:t>
            </a:r>
            <a:r>
              <a:rPr lang="ru-RU" b="1" dirty="0" smtClean="0"/>
              <a:t> 1911 г.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26469"/>
            <a:ext cx="3773533" cy="32635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Проведены: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 smtClean="0"/>
              <a:t>Топографические </a:t>
            </a:r>
            <a:r>
              <a:rPr lang="ru-RU" dirty="0"/>
              <a:t>и геодезические </a:t>
            </a:r>
            <a:r>
              <a:rPr lang="ru-RU" dirty="0" smtClean="0"/>
              <a:t>работы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 smtClean="0"/>
              <a:t>Метеорологические исследования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 smtClean="0"/>
              <a:t>Буссольная </a:t>
            </a:r>
            <a:r>
              <a:rPr lang="ru-RU" dirty="0"/>
              <a:t>съемка береговой линии Пропащей </a:t>
            </a:r>
            <a:r>
              <a:rPr lang="ru-RU" dirty="0" smtClean="0"/>
              <a:t>губы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z="1650"/>
              <a:t>5</a:t>
            </a:fld>
            <a:endParaRPr lang="ru-RU" sz="165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83034" y="2226469"/>
            <a:ext cx="4225834" cy="4129882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825" b="1" dirty="0">
                <a:solidFill>
                  <a:srgbClr val="00B0F0"/>
                </a:solidFill>
              </a:rPr>
              <a:t>Результаты:</a:t>
            </a:r>
            <a:r>
              <a:rPr lang="ru-RU" sz="3825" b="1" dirty="0"/>
              <a:t> </a:t>
            </a:r>
          </a:p>
          <a:p>
            <a:pPr marL="0" indent="0" algn="ctr">
              <a:buNone/>
            </a:pPr>
            <a:endParaRPr lang="ru-RU" sz="2100" dirty="0"/>
          </a:p>
          <a:p>
            <a:pPr>
              <a:buFontTx/>
              <a:buChar char="-"/>
            </a:pPr>
            <a:r>
              <a:rPr lang="ru-RU" sz="3375" dirty="0"/>
              <a:t>Составлен план описания основных форм рельефа местности</a:t>
            </a:r>
          </a:p>
          <a:p>
            <a:pPr>
              <a:buFontTx/>
              <a:buChar char="-"/>
            </a:pPr>
            <a:r>
              <a:rPr lang="ru-RU" sz="3375" dirty="0"/>
              <a:t>Измерена абсолютная высота некоторых наиболее важных пунктов</a:t>
            </a:r>
          </a:p>
          <a:p>
            <a:pPr>
              <a:buFontTx/>
              <a:buChar char="-"/>
            </a:pPr>
            <a:r>
              <a:rPr lang="ru-RU" sz="3375" dirty="0"/>
              <a:t>Пропащая губа нанесена на карту </a:t>
            </a:r>
          </a:p>
          <a:p>
            <a:pPr>
              <a:buFontTx/>
              <a:buChar char="-"/>
            </a:pPr>
            <a:r>
              <a:rPr lang="ru-RU" sz="3375" dirty="0"/>
              <a:t>Открыты залежи самородной меди, образцы которой доставлены в Архангельск </a:t>
            </a:r>
          </a:p>
          <a:p>
            <a:pPr marL="0" indent="0">
              <a:buNone/>
            </a:pPr>
            <a:r>
              <a:rPr lang="ru-RU" sz="2100" dirty="0"/>
              <a:t> </a:t>
            </a:r>
          </a:p>
          <a:p>
            <a:pPr>
              <a:buFontTx/>
              <a:buChar char="-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8443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292" y="1053193"/>
            <a:ext cx="8464731" cy="13585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Экспедиции «</a:t>
            </a:r>
            <a:r>
              <a:rPr lang="ru-RU" b="1" dirty="0" err="1" smtClean="0"/>
              <a:t>Новоземельского</a:t>
            </a:r>
            <a:r>
              <a:rPr lang="ru-RU" b="1" dirty="0" smtClean="0"/>
              <a:t> </a:t>
            </a:r>
            <a:r>
              <a:rPr lang="ru-RU" b="1" dirty="0"/>
              <a:t>горнопромышленного товарищества</a:t>
            </a:r>
            <a:r>
              <a:rPr lang="ru-RU" b="1" dirty="0" smtClean="0"/>
              <a:t>» 1912-1913 гг.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738302"/>
            <a:ext cx="8053796" cy="30847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Обнаружены большие запасы медной </a:t>
            </a:r>
            <a:r>
              <a:rPr lang="ru-RU" dirty="0" smtClean="0"/>
              <a:t>руды</a:t>
            </a:r>
          </a:p>
          <a:p>
            <a:pPr>
              <a:buFontTx/>
              <a:buChar char="-"/>
            </a:pPr>
            <a:r>
              <a:rPr lang="ru-RU" dirty="0" smtClean="0"/>
              <a:t>Найдены залежи медного колчедана, сульфидов и силикатов</a:t>
            </a:r>
          </a:p>
          <a:p>
            <a:pPr>
              <a:buFontTx/>
              <a:buChar char="-"/>
            </a:pPr>
            <a:r>
              <a:rPr lang="ru-RU" dirty="0" smtClean="0"/>
              <a:t>Проведены </a:t>
            </a:r>
            <a:r>
              <a:rPr lang="ru-RU" dirty="0"/>
              <a:t>метеорологические </a:t>
            </a:r>
            <a:r>
              <a:rPr lang="ru-RU" dirty="0" smtClean="0"/>
              <a:t>наблюдения</a:t>
            </a:r>
          </a:p>
          <a:p>
            <a:pPr>
              <a:buFontTx/>
              <a:buChar char="-"/>
            </a:pPr>
            <a:r>
              <a:rPr lang="ru-RU" dirty="0" smtClean="0"/>
              <a:t>Привезены </a:t>
            </a:r>
            <a:r>
              <a:rPr lang="ru-RU" dirty="0"/>
              <a:t>ботанические, энтомологические и геологические </a:t>
            </a:r>
            <a:r>
              <a:rPr lang="ru-RU" dirty="0" smtClean="0"/>
              <a:t>коллекции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z="1650"/>
              <a:t>6</a:t>
            </a:fld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37936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76153"/>
            <a:ext cx="7886700" cy="1208314"/>
          </a:xfrm>
        </p:spPr>
        <p:txBody>
          <a:bodyPr>
            <a:normAutofit/>
          </a:bodyPr>
          <a:lstStyle/>
          <a:p>
            <a:pPr algn="ctr"/>
            <a:r>
              <a:rPr lang="ru-RU" sz="3450" dirty="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6058" y="3502478"/>
            <a:ext cx="4139293" cy="1987494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hlinkClick r:id="rId2"/>
              </a:rPr>
              <a:t>d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 err="1">
                <a:hlinkClick r:id="rId2"/>
              </a:rPr>
              <a:t>zaozerskiy</a:t>
            </a:r>
            <a:r>
              <a:rPr lang="ru-RU" sz="2400" u="sng" dirty="0">
                <a:hlinkClick r:id="rId2"/>
              </a:rPr>
              <a:t>@</a:t>
            </a:r>
            <a:r>
              <a:rPr lang="en-US" sz="2400" u="sng" dirty="0" err="1">
                <a:hlinkClick r:id="rId2"/>
              </a:rPr>
              <a:t>yandex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 err="1">
                <a:hlinkClick r:id="rId2"/>
              </a:rPr>
              <a:t>ru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6D5E-ACC1-4CEB-988D-EB0DFD54B7D1}" type="slidenum">
              <a:rPr lang="ru-RU" sz="1650"/>
              <a:t>7</a:t>
            </a:fld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30327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196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Экспедиция А. А. Свицына  на Новую Землю в 1911 г.</vt:lpstr>
      <vt:lpstr>Задачи экспедиции (докладная записка начальника отдела Новоземельской экспедиции инженер-металлурга А. А. Свицына архангельскому губернатору 1911 г.)</vt:lpstr>
      <vt:lpstr>Снаряжение отряда А. А. Свицына</vt:lpstr>
      <vt:lpstr>Презентация PowerPoint</vt:lpstr>
      <vt:lpstr>Экспедиция А. А. Свицына 1911 г.</vt:lpstr>
      <vt:lpstr>Экспедиции «Новоземельского горнопромышленного товарищества» 1912-1913 гг.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50</cp:revision>
  <dcterms:created xsi:type="dcterms:W3CDTF">2020-05-09T12:00:03Z</dcterms:created>
  <dcterms:modified xsi:type="dcterms:W3CDTF">2020-05-11T19:49:40Z</dcterms:modified>
</cp:coreProperties>
</file>